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83"/>
  </p:normalViewPr>
  <p:slideViewPr>
    <p:cSldViewPr snapToGrid="0" snapToObjects="1">
      <p:cViewPr varScale="1">
        <p:scale>
          <a:sx n="47" d="100"/>
          <a:sy n="47" d="100"/>
        </p:scale>
        <p:origin x="784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13165980" y="952500"/>
            <a:ext cx="9525001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13169900" y="3149600"/>
            <a:ext cx="95250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15760700" y="7048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15760700" y="11303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1206500" y="11303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Какую проблему мы решаем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Какую проблему мы решаем</a:t>
            </a:r>
          </a:p>
        </p:txBody>
      </p:sp>
      <p:sp>
        <p:nvSpPr>
          <p:cNvPr id="120" name="Название продукта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Название продукта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ФРАЗА ДЛЯ ПРИВЛЕЧЕНИЯ ВНИМАНИЯ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ФРАЗА ДЛЯ ПРИВЛЕЧЕНИЯ ВНИМАНИЯ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Проблем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Проблема</a:t>
            </a:r>
          </a:p>
        </p:txBody>
      </p:sp>
      <p:sp>
        <p:nvSpPr>
          <p:cNvPr id="125" name="С какой проблемой сталкиваются наши клиенты? В чём она выражается? Как люди её решают на данный момент?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</a:lvl1pPr>
          </a:lstStyle>
          <a:p>
            <a:r>
              <a:t>С какой проблемой сталкиваются наши клиенты? В чём она выражается? Как люди её решают на данный момент?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Боль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Боль</a:t>
            </a:r>
          </a:p>
        </p:txBody>
      </p:sp>
      <p:sp>
        <p:nvSpPr>
          <p:cNvPr id="128" name="Что будет, если эту проблему не решать? Здесь можно привести цифры и факты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</a:lvl1pPr>
          </a:lstStyle>
          <a:p>
            <a:r>
              <a:t>Что будет, если эту проблему не решать? Здесь можно привести цифры и факты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Что мы предлагаем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Что мы предлагаем</a:t>
            </a:r>
          </a:p>
        </p:txBody>
      </p:sp>
      <p:sp>
        <p:nvSpPr>
          <p:cNvPr id="131" name="Описание продукта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</a:lvl1pPr>
          </a:lstStyle>
          <a:p>
            <a:r>
              <a:t>Описание продукта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Решение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Решение</a:t>
            </a:r>
          </a:p>
        </p:txBody>
      </p:sp>
      <p:sp>
        <p:nvSpPr>
          <p:cNvPr id="134" name="Как наш продукт решает описанную ранее проблему? В чём преимущества? Какой экономический эффект?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</a:lvl1pPr>
          </a:lstStyle>
          <a:p>
            <a:r>
              <a:t>Как наш продукт решает описанную ранее проблему? В чём преимущества? Какой экономический эффект?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Кейс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Кейс</a:t>
            </a:r>
          </a:p>
        </p:txBody>
      </p:sp>
      <p:sp>
        <p:nvSpPr>
          <p:cNvPr id="137" name="Описать кейс, как мы уже решили подобную проблему. Как было ДО и как стало ПОСЛЕ. Какая проблема была. Какую задачу поставили. Что было сделано.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</a:lvl1pPr>
          </a:lstStyle>
          <a:p>
            <a:r>
              <a:t>Описать кейс, как мы уже решили подобную проблему. Как было ДО и как стало ПОСЛЕ. Какая проблема была. Какую задачу поставили. Что было сделано.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Побуждение к действию (следующий шаг после просмотра этой презентации)"/>
          <p:cNvSpPr txBox="1">
            <a:spLocks noGrp="1"/>
          </p:cNvSpPr>
          <p:nvPr>
            <p:ph type="title"/>
          </p:nvPr>
        </p:nvSpPr>
        <p:spPr>
          <a:xfrm>
            <a:off x="1778000" y="3151587"/>
            <a:ext cx="20828000" cy="4648201"/>
          </a:xfrm>
          <a:prstGeom prst="rect">
            <a:avLst/>
          </a:prstGeom>
        </p:spPr>
        <p:txBody>
          <a:bodyPr/>
          <a:lstStyle/>
          <a:p>
            <a:r>
              <a:t>Побуждение к действию </a:t>
            </a:r>
            <a:r>
              <a:rPr sz="6200"/>
              <a:t>(следующий шаг после просмотра этой презентации)</a:t>
            </a:r>
          </a:p>
        </p:txBody>
      </p:sp>
      <p:sp>
        <p:nvSpPr>
          <p:cNvPr id="140" name="Контакты"/>
          <p:cNvSpPr txBox="1"/>
          <p:nvPr/>
        </p:nvSpPr>
        <p:spPr>
          <a:xfrm>
            <a:off x="1107666" y="10464666"/>
            <a:ext cx="1964437" cy="5604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r>
              <a:t>Контакты</a:t>
            </a:r>
          </a:p>
        </p:txBody>
      </p:sp>
      <p:sp>
        <p:nvSpPr>
          <p:cNvPr id="141" name="Ссылка на доп. информацию"/>
          <p:cNvSpPr txBox="1"/>
          <p:nvPr/>
        </p:nvSpPr>
        <p:spPr>
          <a:xfrm>
            <a:off x="17526449" y="10287558"/>
            <a:ext cx="5660899" cy="560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r>
              <a:t>Ссылка на доп. информацию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Macintosh PowerPoint</Application>
  <PresentationFormat>Custom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Helvetica Neue</vt:lpstr>
      <vt:lpstr>Helvetica Neue Light</vt:lpstr>
      <vt:lpstr>Helvetica Neue Medium</vt:lpstr>
      <vt:lpstr>White</vt:lpstr>
      <vt:lpstr>Какую проблему мы решаем</vt:lpstr>
      <vt:lpstr>ФРАЗА ДЛЯ ПРИВЛЕЧЕНИЯ ВНИМАНИЯ</vt:lpstr>
      <vt:lpstr>Проблема</vt:lpstr>
      <vt:lpstr>Боль</vt:lpstr>
      <vt:lpstr>Что мы предлагаем</vt:lpstr>
      <vt:lpstr>Решение</vt:lpstr>
      <vt:lpstr>Кейс</vt:lpstr>
      <vt:lpstr>Побуждение к действию (следующий шаг после просмотра этой презентации)</vt:lpstr>
    </vt:vector>
  </TitlesOfParts>
  <Manager/>
  <Company>EyeMedia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продуктовой презентации</dc:title>
  <dc:subject/>
  <dc:creator>Eugene Zvedenyuk</dc:creator>
  <cp:keywords/>
  <dc:description>https://44px.ru</dc:description>
  <cp:lastModifiedBy>Eugene Zvedenyuk</cp:lastModifiedBy>
  <cp:revision>1</cp:revision>
  <dcterms:modified xsi:type="dcterms:W3CDTF">2021-11-16T23:27:52Z</dcterms:modified>
  <cp:category/>
</cp:coreProperties>
</file>